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76" r:id="rId9"/>
    <p:sldId id="265" r:id="rId10"/>
    <p:sldId id="266" r:id="rId11"/>
    <p:sldId id="275" r:id="rId12"/>
    <p:sldId id="277" r:id="rId13"/>
    <p:sldId id="271" r:id="rId14"/>
    <p:sldId id="272" r:id="rId15"/>
    <p:sldId id="273" r:id="rId16"/>
    <p:sldId id="274" r:id="rId17"/>
    <p:sldId id="25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12628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鄭鈞智、黃琳、黃振庭、林志懋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1175" y="1638300"/>
            <a:ext cx="9723437" cy="4272922"/>
          </a:xfrm>
        </p:spPr>
        <p:txBody>
          <a:bodyPr>
            <a:noAutofit/>
          </a:bodyPr>
          <a:lstStyle/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遊戲說明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點擊左上方開始遊戲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W: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轉向上方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A: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轉向左邊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S: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轉向後面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D: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轉向右邊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P: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暫停遊戲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\n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						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分數越高貪食蛇速度越快喔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!!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61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pic>
        <p:nvPicPr>
          <p:cNvPr id="7" name="2022-01-08_19-23-27">
            <a:hlinkClick r:id="" action="ppaction://media"/>
            <a:extLst>
              <a:ext uri="{FF2B5EF4-FFF2-40B4-BE49-F238E27FC236}">
                <a16:creationId xmlns:a16="http://schemas.microsoft.com/office/drawing/2014/main" id="{760736D9-CFF0-4BEF-8AAC-1BAF53242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517737"/>
            <a:ext cx="8384050" cy="4716153"/>
          </a:xfrm>
        </p:spPr>
      </p:pic>
    </p:spTree>
    <p:extLst>
      <p:ext uri="{BB962C8B-B14F-4D97-AF65-F5344CB8AC3E}">
        <p14:creationId xmlns:p14="http://schemas.microsoft.com/office/powerpoint/2010/main" val="15405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主介面、計時：鄭鈞智</a:t>
            </a:r>
            <a:endParaRPr lang="en-US" altLang="zh-TW" sz="3200" dirty="0"/>
          </a:p>
          <a:p>
            <a:r>
              <a:rPr lang="zh-TW" altLang="en-US" sz="3200" dirty="0"/>
              <a:t>貓咪養成：黃琳</a:t>
            </a:r>
            <a:endParaRPr lang="en-US" altLang="zh-TW" sz="3200" dirty="0"/>
          </a:p>
          <a:p>
            <a:r>
              <a:rPr lang="zh-TW" altLang="en-US" sz="3200" dirty="0"/>
              <a:t>週計畫表：黃振庭</a:t>
            </a:r>
            <a:endParaRPr lang="en-US" altLang="zh-TW" sz="3200" dirty="0"/>
          </a:p>
          <a:p>
            <a:r>
              <a:rPr lang="zh-TW" altLang="en-US" sz="3200" dirty="0"/>
              <a:t>小算盤、便利貼：林志懋</a:t>
            </a:r>
            <a:endParaRPr lang="en-US" altLang="zh-TW" sz="3200" dirty="0"/>
          </a:p>
          <a:p>
            <a:r>
              <a:rPr lang="zh-TW" altLang="en-US" sz="3200" dirty="0"/>
              <a:t>遊戲：預計一人做一個</a:t>
            </a:r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18088" r="50468" b="37224"/>
          <a:stretch/>
        </p:blipFill>
        <p:spPr>
          <a:xfrm>
            <a:off x="571983" y="2326511"/>
            <a:ext cx="4993874" cy="324503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18420" r="50283" b="36776"/>
          <a:stretch/>
        </p:blipFill>
        <p:spPr>
          <a:xfrm>
            <a:off x="6095999" y="2326511"/>
            <a:ext cx="4993497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9124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95325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trike="sngStrike" dirty="0"/>
              <a:t>計時器</a:t>
            </a:r>
            <a:r>
              <a:rPr lang="zh-TW" altLang="en-US" dirty="0"/>
              <a:t>、貓咪（進化、退化）、</a:t>
            </a:r>
            <a:r>
              <a:rPr lang="zh-TW" altLang="en-US" strike="sngStrike" dirty="0"/>
              <a:t>讀檔</a:t>
            </a:r>
            <a:r>
              <a:rPr lang="zh-TW" altLang="en-US" dirty="0"/>
              <a:t>存檔、</a:t>
            </a:r>
            <a:r>
              <a:rPr lang="zh-TW" altLang="en-US" strike="sngStrike" dirty="0"/>
              <a:t>不能打遊戲</a:t>
            </a:r>
            <a:r>
              <a:rPr lang="zh-TW" altLang="en-US" dirty="0"/>
              <a:t>、中斷</a:t>
            </a:r>
          </a:p>
        </p:txBody>
      </p:sp>
    </p:spTree>
    <p:extLst>
      <p:ext uri="{BB962C8B-B14F-4D97-AF65-F5344CB8AC3E}">
        <p14:creationId xmlns:p14="http://schemas.microsoft.com/office/powerpoint/2010/main" val="98070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小算盤（傳影片）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AA0206-CFE7-4A65-B81B-4787500A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92" y="1485173"/>
            <a:ext cx="7947616" cy="507049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F9DCD-AA58-4B1E-A238-15E6BF85B737}"/>
              </a:ext>
            </a:extLst>
          </p:cNvPr>
          <p:cNvSpPr/>
          <p:nvPr/>
        </p:nvSpPr>
        <p:spPr>
          <a:xfrm>
            <a:off x="2702560" y="1905000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E0A00-FB46-4761-8AA6-1DBA985731B0}"/>
              </a:ext>
            </a:extLst>
          </p:cNvPr>
          <p:cNvSpPr/>
          <p:nvPr/>
        </p:nvSpPr>
        <p:spPr>
          <a:xfrm>
            <a:off x="5595888" y="4505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97F38-0008-4174-A480-55A33E0D3D53}"/>
              </a:ext>
            </a:extLst>
          </p:cNvPr>
          <p:cNvSpPr/>
          <p:nvPr/>
        </p:nvSpPr>
        <p:spPr>
          <a:xfrm>
            <a:off x="8303260" y="1838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81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7" name="2022-01-08_19-19-34">
            <a:hlinkClick r:id="" action="ppaction://media"/>
            <a:extLst>
              <a:ext uri="{FF2B5EF4-FFF2-40B4-BE49-F238E27FC236}">
                <a16:creationId xmlns:a16="http://schemas.microsoft.com/office/drawing/2014/main" id="{0C819E7E-3E3C-49A3-86D6-803C405CC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380211"/>
            <a:ext cx="9544050" cy="5368670"/>
          </a:xfrm>
        </p:spPr>
      </p:pic>
    </p:spTree>
    <p:extLst>
      <p:ext uri="{BB962C8B-B14F-4D97-AF65-F5344CB8AC3E}">
        <p14:creationId xmlns:p14="http://schemas.microsoft.com/office/powerpoint/2010/main" val="18628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86</TotalTime>
  <Words>178</Words>
  <Application>Microsoft Office PowerPoint</Application>
  <PresentationFormat>寬螢幕</PresentationFormat>
  <Paragraphs>38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Century Gothic</vt:lpstr>
      <vt:lpstr>Wingdings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主介面</vt:lpstr>
      <vt:lpstr>小算盤（傳影片）</vt:lpstr>
      <vt:lpstr>週計畫表</vt:lpstr>
      <vt:lpstr>週計畫表</vt:lpstr>
      <vt:lpstr>便利貼</vt:lpstr>
      <vt:lpstr>小遊戲</vt:lpstr>
      <vt:lpstr>貪食蛇</vt:lpstr>
      <vt:lpstr>貪食蛇</vt:lpstr>
      <vt:lpstr>接方塊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黃振庭</cp:lastModifiedBy>
  <cp:revision>15</cp:revision>
  <dcterms:created xsi:type="dcterms:W3CDTF">2021-12-26T06:11:41Z</dcterms:created>
  <dcterms:modified xsi:type="dcterms:W3CDTF">2022-01-08T11:35:53Z</dcterms:modified>
</cp:coreProperties>
</file>